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tl="1" saveSubsetFonts="1">
  <p:sldMasterIdLst>
    <p:sldMasterId id="2147483852" r:id="rId1"/>
  </p:sldMasterIdLst>
  <p:sldIdLst>
    <p:sldId id="256" r:id="rId2"/>
    <p:sldId id="257" r:id="rId3"/>
    <p:sldId id="258" r:id="rId4"/>
  </p:sldIdLst>
  <p:sldSz cx="6629400" cy="2339975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פריים טיים" id="{77DB4C5C-4475-4975-9741-382CFAD5586C}">
          <p14:sldIdLst>
            <p14:sldId id="256"/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005" autoAdjust="0"/>
    <p:restoredTop sz="94660"/>
  </p:normalViewPr>
  <p:slideViewPr>
    <p:cSldViewPr snapToGrid="0">
      <p:cViewPr varScale="1">
        <p:scale>
          <a:sx n="179" d="100"/>
          <a:sy n="179" d="100"/>
        </p:scale>
        <p:origin x="101" y="4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8675" y="382954"/>
            <a:ext cx="4972050" cy="814658"/>
          </a:xfrm>
        </p:spPr>
        <p:txBody>
          <a:bodyPr anchor="b"/>
          <a:lstStyle>
            <a:lvl1pPr algn="ctr">
              <a:defRPr sz="20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8675" y="1229029"/>
            <a:ext cx="4972050" cy="564952"/>
          </a:xfrm>
        </p:spPr>
        <p:txBody>
          <a:bodyPr/>
          <a:lstStyle>
            <a:lvl1pPr marL="0" indent="0" algn="ctr">
              <a:buNone/>
              <a:defRPr sz="819"/>
            </a:lvl1pPr>
            <a:lvl2pPr marL="155997" indent="0" algn="ctr">
              <a:buNone/>
              <a:defRPr sz="682"/>
            </a:lvl2pPr>
            <a:lvl3pPr marL="311993" indent="0" algn="ctr">
              <a:buNone/>
              <a:defRPr sz="614"/>
            </a:lvl3pPr>
            <a:lvl4pPr marL="467990" indent="0" algn="ctr">
              <a:buNone/>
              <a:defRPr sz="546"/>
            </a:lvl4pPr>
            <a:lvl5pPr marL="623987" indent="0" algn="ctr">
              <a:buNone/>
              <a:defRPr sz="546"/>
            </a:lvl5pPr>
            <a:lvl6pPr marL="779983" indent="0" algn="ctr">
              <a:buNone/>
              <a:defRPr sz="546"/>
            </a:lvl6pPr>
            <a:lvl7pPr marL="935980" indent="0" algn="ctr">
              <a:buNone/>
              <a:defRPr sz="546"/>
            </a:lvl7pPr>
            <a:lvl8pPr marL="1091976" indent="0" algn="ctr">
              <a:buNone/>
              <a:defRPr sz="546"/>
            </a:lvl8pPr>
            <a:lvl9pPr marL="1247973" indent="0" algn="ctr">
              <a:buNone/>
              <a:defRPr sz="546"/>
            </a:lvl9pPr>
          </a:lstStyle>
          <a:p>
            <a:r>
              <a:rPr lang="he-IL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24833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5806866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744165" y="124582"/>
            <a:ext cx="1429464" cy="1983021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5771" y="124582"/>
            <a:ext cx="4205526" cy="1983021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43391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1617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2318" y="583369"/>
            <a:ext cx="5717858" cy="973364"/>
          </a:xfrm>
        </p:spPr>
        <p:txBody>
          <a:bodyPr anchor="b"/>
          <a:lstStyle>
            <a:lvl1pPr>
              <a:defRPr sz="2047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2318" y="1565942"/>
            <a:ext cx="5717858" cy="511869"/>
          </a:xfrm>
        </p:spPr>
        <p:txBody>
          <a:bodyPr/>
          <a:lstStyle>
            <a:lvl1pPr marL="0" indent="0">
              <a:buNone/>
              <a:defRPr sz="819">
                <a:solidFill>
                  <a:schemeClr val="tx1">
                    <a:tint val="75000"/>
                  </a:schemeClr>
                </a:solidFill>
              </a:defRPr>
            </a:lvl1pPr>
            <a:lvl2pPr marL="155997" indent="0">
              <a:buNone/>
              <a:defRPr sz="682">
                <a:solidFill>
                  <a:schemeClr val="tx1">
                    <a:tint val="75000"/>
                  </a:schemeClr>
                </a:solidFill>
              </a:defRPr>
            </a:lvl2pPr>
            <a:lvl3pPr marL="311993" indent="0">
              <a:buNone/>
              <a:defRPr sz="614">
                <a:solidFill>
                  <a:schemeClr val="tx1">
                    <a:tint val="75000"/>
                  </a:schemeClr>
                </a:solidFill>
              </a:defRPr>
            </a:lvl3pPr>
            <a:lvl4pPr marL="46799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4pPr>
            <a:lvl5pPr marL="623987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5pPr>
            <a:lvl6pPr marL="77998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6pPr>
            <a:lvl7pPr marL="935980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7pPr>
            <a:lvl8pPr marL="1091976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8pPr>
            <a:lvl9pPr marL="1247973" indent="0">
              <a:buNone/>
              <a:defRPr sz="54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7794615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5771" y="622910"/>
            <a:ext cx="2817495" cy="148469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356134" y="622910"/>
            <a:ext cx="2817495" cy="1484693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1437937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4" y="124582"/>
            <a:ext cx="5717858" cy="452287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6635" y="573619"/>
            <a:ext cx="2804547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6635" y="854741"/>
            <a:ext cx="2804547" cy="12571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56134" y="573619"/>
            <a:ext cx="2818358" cy="281122"/>
          </a:xfrm>
        </p:spPr>
        <p:txBody>
          <a:bodyPr anchor="b"/>
          <a:lstStyle>
            <a:lvl1pPr marL="0" indent="0">
              <a:buNone/>
              <a:defRPr sz="819" b="1"/>
            </a:lvl1pPr>
            <a:lvl2pPr marL="155997" indent="0">
              <a:buNone/>
              <a:defRPr sz="682" b="1"/>
            </a:lvl2pPr>
            <a:lvl3pPr marL="311993" indent="0">
              <a:buNone/>
              <a:defRPr sz="614" b="1"/>
            </a:lvl3pPr>
            <a:lvl4pPr marL="467990" indent="0">
              <a:buNone/>
              <a:defRPr sz="546" b="1"/>
            </a:lvl4pPr>
            <a:lvl5pPr marL="623987" indent="0">
              <a:buNone/>
              <a:defRPr sz="546" b="1"/>
            </a:lvl5pPr>
            <a:lvl6pPr marL="779983" indent="0">
              <a:buNone/>
              <a:defRPr sz="546" b="1"/>
            </a:lvl6pPr>
            <a:lvl7pPr marL="935980" indent="0">
              <a:buNone/>
              <a:defRPr sz="546" b="1"/>
            </a:lvl7pPr>
            <a:lvl8pPr marL="1091976" indent="0">
              <a:buNone/>
              <a:defRPr sz="546" b="1"/>
            </a:lvl8pPr>
            <a:lvl9pPr marL="1247973" indent="0">
              <a:buNone/>
              <a:defRPr sz="546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356134" y="854741"/>
            <a:ext cx="2818358" cy="1257195"/>
          </a:xfr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0159729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9557542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198060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155998"/>
            <a:ext cx="2138154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18358" y="336913"/>
            <a:ext cx="3356134" cy="1662899"/>
          </a:xfrm>
        </p:spPr>
        <p:txBody>
          <a:bodyPr/>
          <a:lstStyle>
            <a:lvl1pPr>
              <a:defRPr sz="1092"/>
            </a:lvl1pPr>
            <a:lvl2pPr>
              <a:defRPr sz="955"/>
            </a:lvl2pPr>
            <a:lvl3pPr>
              <a:defRPr sz="819"/>
            </a:lvl3pPr>
            <a:lvl4pPr>
              <a:defRPr sz="682"/>
            </a:lvl4pPr>
            <a:lvl5pPr>
              <a:defRPr sz="682"/>
            </a:lvl5pPr>
            <a:lvl6pPr>
              <a:defRPr sz="682"/>
            </a:lvl6pPr>
            <a:lvl7pPr>
              <a:defRPr sz="682"/>
            </a:lvl7pPr>
            <a:lvl8pPr>
              <a:defRPr sz="682"/>
            </a:lvl8pPr>
            <a:lvl9pPr>
              <a:defRPr sz="682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701992"/>
            <a:ext cx="2138154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2809909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6635" y="155998"/>
            <a:ext cx="2138154" cy="545994"/>
          </a:xfrm>
        </p:spPr>
        <p:txBody>
          <a:bodyPr anchor="b"/>
          <a:lstStyle>
            <a:lvl1pPr>
              <a:defRPr sz="1092"/>
            </a:lvl1pPr>
          </a:lstStyle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18358" y="336913"/>
            <a:ext cx="3356134" cy="1662899"/>
          </a:xfrm>
        </p:spPr>
        <p:txBody>
          <a:bodyPr anchor="t"/>
          <a:lstStyle>
            <a:lvl1pPr marL="0" indent="0">
              <a:buNone/>
              <a:defRPr sz="1092"/>
            </a:lvl1pPr>
            <a:lvl2pPr marL="155997" indent="0">
              <a:buNone/>
              <a:defRPr sz="955"/>
            </a:lvl2pPr>
            <a:lvl3pPr marL="311993" indent="0">
              <a:buNone/>
              <a:defRPr sz="819"/>
            </a:lvl3pPr>
            <a:lvl4pPr marL="467990" indent="0">
              <a:buNone/>
              <a:defRPr sz="682"/>
            </a:lvl4pPr>
            <a:lvl5pPr marL="623987" indent="0">
              <a:buNone/>
              <a:defRPr sz="682"/>
            </a:lvl5pPr>
            <a:lvl6pPr marL="779983" indent="0">
              <a:buNone/>
              <a:defRPr sz="682"/>
            </a:lvl6pPr>
            <a:lvl7pPr marL="935980" indent="0">
              <a:buNone/>
              <a:defRPr sz="682"/>
            </a:lvl7pPr>
            <a:lvl8pPr marL="1091976" indent="0">
              <a:buNone/>
              <a:defRPr sz="682"/>
            </a:lvl8pPr>
            <a:lvl9pPr marL="1247973" indent="0">
              <a:buNone/>
              <a:defRPr sz="682"/>
            </a:lvl9pPr>
          </a:lstStyle>
          <a:p>
            <a:r>
              <a:rPr lang="he-IL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6635" y="701992"/>
            <a:ext cx="2138154" cy="1300528"/>
          </a:xfrm>
        </p:spPr>
        <p:txBody>
          <a:bodyPr/>
          <a:lstStyle>
            <a:lvl1pPr marL="0" indent="0">
              <a:buNone/>
              <a:defRPr sz="546"/>
            </a:lvl1pPr>
            <a:lvl2pPr marL="155997" indent="0">
              <a:buNone/>
              <a:defRPr sz="478"/>
            </a:lvl2pPr>
            <a:lvl3pPr marL="311993" indent="0">
              <a:buNone/>
              <a:defRPr sz="409"/>
            </a:lvl3pPr>
            <a:lvl4pPr marL="467990" indent="0">
              <a:buNone/>
              <a:defRPr sz="341"/>
            </a:lvl4pPr>
            <a:lvl5pPr marL="623987" indent="0">
              <a:buNone/>
              <a:defRPr sz="341"/>
            </a:lvl5pPr>
            <a:lvl6pPr marL="779983" indent="0">
              <a:buNone/>
              <a:defRPr sz="341"/>
            </a:lvl6pPr>
            <a:lvl7pPr marL="935980" indent="0">
              <a:buNone/>
              <a:defRPr sz="341"/>
            </a:lvl7pPr>
            <a:lvl8pPr marL="1091976" indent="0">
              <a:buNone/>
              <a:defRPr sz="341"/>
            </a:lvl8pPr>
            <a:lvl9pPr marL="1247973" indent="0">
              <a:buNone/>
              <a:defRPr sz="34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921795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5771" y="124582"/>
            <a:ext cx="5717858" cy="4522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5771" y="622910"/>
            <a:ext cx="5717858" cy="148469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5771" y="2168810"/>
            <a:ext cx="1491615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439B02-8309-4F49-9A7F-8A9634EEBB8A}" type="datetimeFigureOut">
              <a:rPr lang="he-IL" smtClean="0"/>
              <a:t>ח'/אייר/תשפ"ב</a:t>
            </a:fld>
            <a:endParaRPr lang="he-I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195989" y="2168810"/>
            <a:ext cx="2237423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82014" y="2168810"/>
            <a:ext cx="1491615" cy="12458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40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281D2B-70A5-4052-89DA-FD87B629D579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3722428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l" defTabSz="311993" rtl="1" eaLnBrk="1" latinLnBrk="0" hangingPunct="1">
        <a:lnSpc>
          <a:spcPct val="90000"/>
        </a:lnSpc>
        <a:spcBef>
          <a:spcPct val="0"/>
        </a:spcBef>
        <a:buNone/>
        <a:defRPr sz="150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77998" indent="-77998" algn="r" defTabSz="311993" rtl="1" eaLnBrk="1" latinLnBrk="0" hangingPunct="1">
        <a:lnSpc>
          <a:spcPct val="90000"/>
        </a:lnSpc>
        <a:spcBef>
          <a:spcPts val="341"/>
        </a:spcBef>
        <a:buFont typeface="Arial" panose="020B0604020202020204" pitchFamily="34" charset="0"/>
        <a:buChar char="•"/>
        <a:defRPr sz="955" kern="1200">
          <a:solidFill>
            <a:schemeClr val="tx1"/>
          </a:solidFill>
          <a:latin typeface="+mn-lt"/>
          <a:ea typeface="+mn-ea"/>
          <a:cs typeface="+mn-cs"/>
        </a:defRPr>
      </a:lvl1pPr>
      <a:lvl2pPr marL="23399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819" kern="1200">
          <a:solidFill>
            <a:schemeClr val="tx1"/>
          </a:solidFill>
          <a:latin typeface="+mn-lt"/>
          <a:ea typeface="+mn-ea"/>
          <a:cs typeface="+mn-cs"/>
        </a:defRPr>
      </a:lvl2pPr>
      <a:lvl3pPr marL="389992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82" kern="1200">
          <a:solidFill>
            <a:schemeClr val="tx1"/>
          </a:solidFill>
          <a:latin typeface="+mn-lt"/>
          <a:ea typeface="+mn-ea"/>
          <a:cs typeface="+mn-cs"/>
        </a:defRPr>
      </a:lvl3pPr>
      <a:lvl4pPr marL="545988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70198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857982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1013978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169975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325971" indent="-77998" algn="r" defTabSz="311993" rtl="1" eaLnBrk="1" latinLnBrk="0" hangingPunct="1">
        <a:lnSpc>
          <a:spcPct val="90000"/>
        </a:lnSpc>
        <a:spcBef>
          <a:spcPts val="171"/>
        </a:spcBef>
        <a:buFont typeface="Arial" panose="020B0604020202020204" pitchFamily="34" charset="0"/>
        <a:buChar char="•"/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1pPr>
      <a:lvl2pPr marL="155997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2pPr>
      <a:lvl3pPr marL="31199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3pPr>
      <a:lvl4pPr marL="46799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4pPr>
      <a:lvl5pPr marL="623987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5pPr>
      <a:lvl6pPr marL="77998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6pPr>
      <a:lvl7pPr marL="935980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7pPr>
      <a:lvl8pPr marL="1091976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8pPr>
      <a:lvl9pPr marL="1247973" algn="r" defTabSz="311993" rtl="1" eaLnBrk="1" latinLnBrk="0" hangingPunct="1">
        <a:defRPr sz="61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>
            <a:extLst>
              <a:ext uri="{FF2B5EF4-FFF2-40B4-BE49-F238E27FC236}">
                <a16:creationId xmlns:a16="http://schemas.microsoft.com/office/drawing/2014/main" id="{83B15979-1ACB-9752-7E82-D7D7C474BA1C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F26D02D3-0196-58C3-9524-A1F3A9DD3061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12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13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(491K) 19.3%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(225K) 8.3%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6731185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D40E8CEE-DAF9-3142-1977-FD5306E50FF7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נינג'ה ישראל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אמא שלי מלכת היופי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(491K) 19.3%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(225K) 8.3%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1" name="תיבת טקסט 10">
            <a:extLst>
              <a:ext uri="{FF2B5EF4-FFF2-40B4-BE49-F238E27FC236}">
                <a16:creationId xmlns:a16="http://schemas.microsoft.com/office/drawing/2014/main" id="{4892DD70-586E-6E9E-3504-C325F5439806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</p:spTree>
    <p:extLst>
      <p:ext uri="{BB962C8B-B14F-4D97-AF65-F5344CB8AC3E}">
        <p14:creationId xmlns:p14="http://schemas.microsoft.com/office/powerpoint/2010/main" val="8671133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>
            <a:extLst>
              <a:ext uri="{FF2B5EF4-FFF2-40B4-BE49-F238E27FC236}">
                <a16:creationId xmlns:a16="http://schemas.microsoft.com/office/drawing/2014/main" id="{51E7FEF7-771E-739E-C51C-6223F6BBA326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175"/>
            <a:ext cx="6629400" cy="2333625"/>
          </a:xfrm>
          <a:prstGeom prst="rect">
            <a:avLst/>
          </a:prstGeom>
        </p:spPr>
      </p:pic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CA0AABAC-77C5-E1F2-CF53-4D61210A8AF9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34322" y="1169987"/>
            <a:ext cx="1046471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b="1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קשת 12</a:t>
            </a:r>
          </a:p>
        </p:txBody>
      </p:sp>
      <p:sp>
        <p:nvSpPr>
          <p:cNvPr id="7" name="תיבת טקסט 6">
            <a:extLst>
              <a:ext uri="{FF2B5EF4-FFF2-40B4-BE49-F238E27FC236}">
                <a16:creationId xmlns:a16="http://schemas.microsoft.com/office/drawing/2014/main" id="{E7446761-2F11-B5B3-1B54-D650A7FC87A7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029319" y="1438000"/>
            <a:ext cx="104647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רשת 13</a:t>
            </a:r>
          </a:p>
        </p:txBody>
      </p:sp>
      <p:sp>
        <p:nvSpPr>
          <p:cNvPr id="14" name="תיבת טקסט 13">
            <a:extLst>
              <a:ext uri="{FF2B5EF4-FFF2-40B4-BE49-F238E27FC236}">
                <a16:creationId xmlns:a16="http://schemas.microsoft.com/office/drawing/2014/main" id="{D64AEB2E-7801-6716-5484-6D5B0CD26C82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5484" y="1169984"/>
            <a:ext cx="2773709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/>
            <a:r>
              <a:rPr lang="he-IL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חדשות הבוקר</a:t>
            </a:r>
          </a:p>
        </p:txBody>
      </p:sp>
      <p:sp>
        <p:nvSpPr>
          <p:cNvPr id="15" name="תיבת טקסט 14">
            <a:extLst>
              <a:ext uri="{FF2B5EF4-FFF2-40B4-BE49-F238E27FC236}">
                <a16:creationId xmlns:a16="http://schemas.microsoft.com/office/drawing/2014/main" id="{6B0B0F5F-12D4-22DE-A120-5A09C8473E43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1930480" y="1438000"/>
            <a:ext cx="2773709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ts val="3601"/>
              </a:lnSpc>
            </a:pPr>
            <a:r>
              <a:rPr lang="he-IL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העולם הבוקר</a:t>
            </a:r>
          </a:p>
        </p:txBody>
      </p:sp>
      <p:sp>
        <p:nvSpPr>
          <p:cNvPr id="16" name="תיבת טקסט 15">
            <a:extLst>
              <a:ext uri="{FF2B5EF4-FFF2-40B4-BE49-F238E27FC236}">
                <a16:creationId xmlns:a16="http://schemas.microsoft.com/office/drawing/2014/main" id="{177EEACE-5327-9741-B763-818A290BA94E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79" y="1169984"/>
            <a:ext cx="1902594" cy="36920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en-US" sz="1799" dirty="0">
                <a:solidFill>
                  <a:schemeClr val="bg1"/>
                </a:solidFill>
                <a:latin typeface="Open Sans Hebrew" panose="00000500000000000000" pitchFamily="2" charset="-79"/>
                <a:cs typeface="Open Sans Hebrew" panose="00000500000000000000" pitchFamily="2" charset="-79"/>
              </a:rPr>
              <a:t>4.2%</a:t>
            </a:r>
            <a:endParaRPr lang="he-IL" sz="1799" dirty="0">
              <a:solidFill>
                <a:schemeClr val="bg1"/>
              </a:solidFill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7" name="תיבת טקסט 16">
            <a:extLst>
              <a:ext uri="{FF2B5EF4-FFF2-40B4-BE49-F238E27FC236}">
                <a16:creationId xmlns:a16="http://schemas.microsoft.com/office/drawing/2014/main" id="{1DD8EE92-53DF-F233-A469-19D7762D26E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2881" y="1437998"/>
            <a:ext cx="1897591" cy="49815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>
              <a:lnSpc>
                <a:spcPts val="3601"/>
              </a:lnSpc>
            </a:pPr>
            <a:r>
              <a:rPr lang="en-US" sz="1799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3.7%</a:t>
            </a:r>
            <a:endParaRPr lang="he-IL" sz="1799" dirty="0">
              <a:latin typeface="Open Sans Hebrew" panose="00000500000000000000" pitchFamily="2" charset="-79"/>
              <a:cs typeface="Open Sans Hebrew" panose="00000500000000000000" pitchFamily="2" charset="-79"/>
            </a:endParaRPr>
          </a:p>
        </p:txBody>
      </p:sp>
      <p:sp>
        <p:nvSpPr>
          <p:cNvPr id="10" name="תיבת טקסט 9">
            <a:extLst>
              <a:ext uri="{FF2B5EF4-FFF2-40B4-BE49-F238E27FC236}">
                <a16:creationId xmlns:a16="http://schemas.microsoft.com/office/drawing/2014/main" id="{8C3D6319-196E-ABBC-FFBD-C26697B5D610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5534502" y="-55269"/>
            <a:ext cx="1046471" cy="60811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r">
              <a:lnSpc>
                <a:spcPct val="150000"/>
              </a:lnSpc>
            </a:pPr>
            <a:r>
              <a:rPr lang="he-IL" sz="2501" b="1" dirty="0">
                <a:latin typeface="Open Sans Hebrew" panose="00000500000000000000" pitchFamily="2" charset="-79"/>
                <a:cs typeface="Open Sans Hebrew" panose="00000500000000000000" pitchFamily="2" charset="-79"/>
              </a:rPr>
              <a:t>יום א'</a:t>
            </a:r>
          </a:p>
        </p:txBody>
      </p:sp>
    </p:spTree>
    <p:extLst>
      <p:ext uri="{BB962C8B-B14F-4D97-AF65-F5344CB8AC3E}">
        <p14:creationId xmlns:p14="http://schemas.microsoft.com/office/powerpoint/2010/main" val="2131821086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ערכת נושא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ערכת נושא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ערכת נושא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76</TotalTime>
  <Words>59</Words>
  <Application>Microsoft Office PowerPoint</Application>
  <PresentationFormat>מותאם אישית</PresentationFormat>
  <Paragraphs>21</Paragraphs>
  <Slides>3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Open Sans Hebrew</vt:lpstr>
      <vt:lpstr>ערכת נושא Office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PowerPoint‏</dc:title>
  <dc:creator>הדר הראל</dc:creator>
  <cp:lastModifiedBy>הדר הראל</cp:lastModifiedBy>
  <cp:revision>6</cp:revision>
  <dcterms:created xsi:type="dcterms:W3CDTF">2022-05-09T13:13:53Z</dcterms:created>
  <dcterms:modified xsi:type="dcterms:W3CDTF">2022-05-09T14:39:04Z</dcterms:modified>
</cp:coreProperties>
</file>